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photoAlbum layout="2pic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9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0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461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283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441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68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97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9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61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506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56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1000">
              <a:schemeClr val="accent6">
                <a:lumMod val="97000"/>
                <a:lumOff val="3000"/>
              </a:schemeClr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B303-DA11-4CB5-8D61-108BD12ED68A}" type="datetimeFigureOut">
              <a:rPr lang="hu-HU" smtClean="0"/>
              <a:t>2025. 06. 06.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3DF73-F928-4615-A5E7-A677F83E92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212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Pillanatképek és alkotások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onlymp3.to - Vid m ritmus sz rakoztat zene-vVySCPqHQHo-192k-1687348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7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7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8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8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8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20230613_1509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4_1139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3383472_1248346705887411_768071530949737073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Kép 2" descr="343567317_1210677169492014_670823939534253406_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3574290_634530944800929_26924284612392827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Kép 2" descr="351790557_974940263546080_6356726539175437751_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1790561_1000476637809993_459741260144092844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Kép 2" descr="AMI OV eredmény-hirdetés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rany1_III.kc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Kép 2" descr="csillag1_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olmes1v_III.kc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Kép 2" descr="holmes2_I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72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21207_170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20230127_1249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0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0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IMG_60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0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0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3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IMG_64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4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4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4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4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IMG_65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59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127_125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127_1250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59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Kép 2" descr="IMG_659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6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6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9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IMG_697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6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lion1_V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1010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P101025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1010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P101026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101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P10102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1010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pille2_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530_155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5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oke1_II.kcs.v1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3" y="457200"/>
            <a:ext cx="4141787" cy="5943600"/>
          </a:xfrm>
          <a:prstGeom prst="rect">
            <a:avLst/>
          </a:prstGeom>
        </p:spPr>
      </p:pic>
      <p:pic>
        <p:nvPicPr>
          <p:cNvPr id="3" name="Kép 2" descr="potter1_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rege1_II.kc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Kép 2" descr="rege2_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72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ilaj1_II.kc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Kép 2" descr="szilaj2_II.kc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72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14400" y="1060711"/>
            <a:ext cx="107587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„A művészet természeténél fogva valami olyat próbál megragadni, ami megragadhatatlan.”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995015" y="3646034"/>
            <a:ext cx="3478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Veres Attila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19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54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6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6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6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6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30613_150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Kép 2" descr="20230613_1507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18</Words>
  <Application>Microsoft Office PowerPoint</Application>
  <PresentationFormat>Szélesvásznú</PresentationFormat>
  <Paragraphs>3</Paragraphs>
  <Slides>43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Office-téma</vt:lpstr>
      <vt:lpstr>Pillanatképek és alkotások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Pillanatképek és alkotások</dc:title>
  <dc:creator>Stolcz</dc:creator>
  <cp:lastModifiedBy>stolcza</cp:lastModifiedBy>
  <cp:revision>4</cp:revision>
  <dcterms:created xsi:type="dcterms:W3CDTF">2023-06-21T20:11:44Z</dcterms:created>
  <dcterms:modified xsi:type="dcterms:W3CDTF">2025-06-06T11:32:50Z</dcterms:modified>
</cp:coreProperties>
</file>